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9"/>
  </p:notesMasterIdLst>
  <p:sldIdLst>
    <p:sldId id="257" r:id="rId2"/>
    <p:sldId id="258" r:id="rId3"/>
    <p:sldId id="259" r:id="rId4"/>
    <p:sldId id="261" r:id="rId5"/>
    <p:sldId id="260" r:id="rId6"/>
    <p:sldId id="267" r:id="rId7"/>
    <p:sldId id="269" r:id="rId8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4707" autoAdjust="0"/>
  </p:normalViewPr>
  <p:slideViewPr>
    <p:cSldViewPr snapToGrid="0">
      <p:cViewPr varScale="1">
        <p:scale>
          <a:sx n="141" d="100"/>
          <a:sy n="141" d="100"/>
        </p:scale>
        <p:origin x="99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5C0DB-68AF-400E-8377-A853F52027F5}" type="datetimeFigureOut">
              <a:rPr lang="pt-BR" smtClean="0"/>
              <a:t>20/02/2015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6D69D-66CA-446E-8031-5C808119C9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24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69D-66CA-446E-8031-5C808119C94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46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69D-66CA-446E-8031-5C808119C94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64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4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1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7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8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5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4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6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4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9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8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4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07361" y="2072878"/>
            <a:ext cx="7207250" cy="425054"/>
          </a:xfrm>
        </p:spPr>
        <p:txBody>
          <a:bodyPr/>
          <a:lstStyle/>
          <a:p>
            <a:r>
              <a:rPr lang="pt-BR" dirty="0" smtClean="0">
                <a:solidFill>
                  <a:srgbClr val="8A181B"/>
                </a:solidFill>
                <a:latin typeface="Myriad Pro Light" panose="020B0603030403020204" pitchFamily="34" charset="0"/>
                <a:cs typeface="Myriad Hebrew" panose="01010101010101010101" pitchFamily="50" charset="-79"/>
              </a:rPr>
              <a:t>Apresentação Comercial</a:t>
            </a:r>
            <a:endParaRPr lang="pt-BR" dirty="0">
              <a:solidFill>
                <a:srgbClr val="8A181B"/>
              </a:solidFill>
              <a:latin typeface="Myriad Pro Light" panose="020B0603030403020204" pitchFamily="34" charset="0"/>
              <a:cs typeface="Myriad Hebrew" panose="01010101010101010101" pitchFamily="50" charset="-79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2299" y="2513743"/>
            <a:ext cx="2727930" cy="370284"/>
          </a:xfrm>
        </p:spPr>
        <p:txBody>
          <a:bodyPr/>
          <a:lstStyle/>
          <a:p>
            <a:r>
              <a:rPr lang="pt-BR" dirty="0" smtClean="0">
                <a:latin typeface="Myriad Hebrew" panose="01010101010101010101" pitchFamily="50" charset="-79"/>
                <a:cs typeface="Myriad Hebrew" panose="01010101010101010101" pitchFamily="50" charset="-79"/>
              </a:rPr>
              <a:t>Fevereiro 2014</a:t>
            </a:r>
            <a:endParaRPr lang="pt-BR" dirty="0"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71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604" y="2005494"/>
            <a:ext cx="4681362" cy="459175"/>
          </a:xfrm>
        </p:spPr>
        <p:txBody>
          <a:bodyPr anchor="t">
            <a:normAutofit/>
          </a:bodyPr>
          <a:lstStyle/>
          <a:p>
            <a:pPr algn="l"/>
            <a:r>
              <a:rPr lang="pt-BR" sz="1800" dirty="0" smtClean="0">
                <a:solidFill>
                  <a:srgbClr val="8A181B"/>
                </a:solidFill>
                <a:latin typeface="Myriad Pro Light" panose="020B0603030403020204" pitchFamily="34" charset="0"/>
                <a:cs typeface="Myriad Hebrew" panose="01010101010101010101" pitchFamily="50" charset="-79"/>
              </a:rPr>
              <a:t>Quem somos...</a:t>
            </a:r>
            <a:endParaRPr lang="pt-BR" sz="1800" dirty="0">
              <a:solidFill>
                <a:srgbClr val="8A181B"/>
              </a:solidFill>
              <a:latin typeface="Myriad Pro Light" panose="020B0603030403020204" pitchFamily="34" charset="0"/>
              <a:cs typeface="Myriad Hebrew" panose="01010101010101010101" pitchFamily="50" charset="-79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r="5467"/>
          <a:stretch/>
        </p:blipFill>
        <p:spPr>
          <a:xfrm>
            <a:off x="5208125" y="1907740"/>
            <a:ext cx="3236054" cy="2677967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47604" y="2563524"/>
            <a:ext cx="4681362" cy="1897877"/>
          </a:xfrm>
        </p:spPr>
        <p:txBody>
          <a:bodyPr/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Empresa de 26 anos no mercado de refeições corporativas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Com 12 funcionários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Capacidade para atender 500 refeições/dia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Uma empresa com foco na qualidade</a:t>
            </a:r>
            <a:endParaRPr lang="pt-BR" dirty="0">
              <a:solidFill>
                <a:schemeClr val="bg2">
                  <a:lumMod val="50000"/>
                </a:schemeClr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843065" y="744279"/>
            <a:ext cx="1339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Quem somos...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030540" y="744279"/>
            <a:ext cx="1073881" cy="246221"/>
          </a:xfrm>
          <a:prstGeom prst="rect">
            <a:avLst/>
          </a:prstGeom>
          <a:solidFill>
            <a:schemeClr val="bg1"/>
          </a:solidFill>
          <a:effectLst>
            <a:glow rad="1905000">
              <a:schemeClr val="accent3">
                <a:satMod val="175000"/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Atendimento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226195" y="762385"/>
            <a:ext cx="1116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Diferenciais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347431" y="744278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Benefícios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cxnSp>
        <p:nvCxnSpPr>
          <p:cNvPr id="23" name="Conector reto 22"/>
          <p:cNvCxnSpPr/>
          <p:nvPr/>
        </p:nvCxnSpPr>
        <p:spPr>
          <a:xfrm flipH="1">
            <a:off x="3957714" y="744278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7437271" y="744278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Planos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cxnSp>
        <p:nvCxnSpPr>
          <p:cNvPr id="31" name="Conector reto 30"/>
          <p:cNvCxnSpPr/>
          <p:nvPr/>
        </p:nvCxnSpPr>
        <p:spPr>
          <a:xfrm flipH="1">
            <a:off x="5076360" y="775236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H="1">
            <a:off x="6208262" y="756215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7269742" y="756215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4066753" y="744278"/>
            <a:ext cx="8825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4055170" y="706595"/>
            <a:ext cx="914407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5197164" y="737014"/>
            <a:ext cx="894480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6241933" y="717596"/>
            <a:ext cx="1006549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7372525" y="714052"/>
            <a:ext cx="857692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2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644" y="1937856"/>
            <a:ext cx="4681362" cy="459175"/>
          </a:xfrm>
        </p:spPr>
        <p:txBody>
          <a:bodyPr anchor="t">
            <a:normAutofit/>
          </a:bodyPr>
          <a:lstStyle/>
          <a:p>
            <a:pPr algn="l"/>
            <a:r>
              <a:rPr lang="pt-BR" sz="1800" dirty="0" smtClean="0">
                <a:solidFill>
                  <a:srgbClr val="8A181B"/>
                </a:solidFill>
                <a:latin typeface="Myriad Pro Light" panose="020B0603030403020204" pitchFamily="34" charset="0"/>
                <a:cs typeface="Myriad Hebrew" panose="01010101010101010101" pitchFamily="50" charset="-79"/>
              </a:rPr>
              <a:t>Nosso Atendimento</a:t>
            </a:r>
            <a:endParaRPr lang="pt-BR" sz="1800" dirty="0">
              <a:solidFill>
                <a:srgbClr val="8A181B"/>
              </a:solidFill>
              <a:latin typeface="Myriad Pro Light" panose="020B0603030403020204" pitchFamily="34" charset="0"/>
              <a:cs typeface="Myriad Hebrew" panose="01010101010101010101" pitchFamily="50" charset="-79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8" b="20238"/>
          <a:stretch>
            <a:fillRect/>
          </a:stretch>
        </p:blipFill>
        <p:spPr>
          <a:xfrm>
            <a:off x="5344160" y="2004176"/>
            <a:ext cx="3185928" cy="2515638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74644" y="2495886"/>
            <a:ext cx="4681362" cy="1897877"/>
          </a:xfrm>
        </p:spPr>
        <p:txBody>
          <a:bodyPr/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Contato é realizado diretamente com os proprietários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Pesquisas de satisfação realizadas periodicamente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Rígido controle de fornecedores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Modelo de atendimento personalizável, se adaptando as necessidades dos clientes</a:t>
            </a:r>
            <a:endParaRPr lang="pt-BR" dirty="0">
              <a:solidFill>
                <a:schemeClr val="bg2">
                  <a:lumMod val="50000"/>
                </a:schemeClr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843065" y="744279"/>
            <a:ext cx="1339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Quem somos...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030540" y="744279"/>
            <a:ext cx="1073881" cy="246221"/>
          </a:xfrm>
          <a:prstGeom prst="rect">
            <a:avLst/>
          </a:prstGeom>
          <a:solidFill>
            <a:schemeClr val="bg1"/>
          </a:solidFill>
          <a:effectLst>
            <a:glow rad="1905000">
              <a:schemeClr val="accent3">
                <a:satMod val="175000"/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Atendimento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232971" y="762385"/>
            <a:ext cx="1116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Diferenciais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347431" y="744278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Benefícios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cxnSp>
        <p:nvCxnSpPr>
          <p:cNvPr id="27" name="Conector reto 26"/>
          <p:cNvCxnSpPr/>
          <p:nvPr/>
        </p:nvCxnSpPr>
        <p:spPr>
          <a:xfrm flipH="1">
            <a:off x="3957714" y="744278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7437271" y="744278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Planos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cxnSp>
        <p:nvCxnSpPr>
          <p:cNvPr id="29" name="Conector reto 28"/>
          <p:cNvCxnSpPr/>
          <p:nvPr/>
        </p:nvCxnSpPr>
        <p:spPr>
          <a:xfrm flipH="1">
            <a:off x="5076360" y="775236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H="1">
            <a:off x="6208262" y="756215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7269742" y="756215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4066753" y="744278"/>
            <a:ext cx="8825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2896933" y="706595"/>
            <a:ext cx="914407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5176843" y="711133"/>
            <a:ext cx="894480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6241933" y="717596"/>
            <a:ext cx="1006549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7372525" y="714052"/>
            <a:ext cx="857692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8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7841" y="1924310"/>
            <a:ext cx="4681362" cy="459175"/>
          </a:xfrm>
        </p:spPr>
        <p:txBody>
          <a:bodyPr anchor="t">
            <a:normAutofit/>
          </a:bodyPr>
          <a:lstStyle/>
          <a:p>
            <a:pPr algn="l"/>
            <a:r>
              <a:rPr lang="pt-BR" sz="1800" dirty="0" smtClean="0">
                <a:solidFill>
                  <a:srgbClr val="8A181B"/>
                </a:solidFill>
                <a:latin typeface="Myriad Pro Light" panose="020B0603030403020204" pitchFamily="34" charset="0"/>
                <a:cs typeface="Myriad Hebrew" panose="01010101010101010101" pitchFamily="50" charset="-79"/>
              </a:rPr>
              <a:t>Nossos diferenciais</a:t>
            </a:r>
            <a:endParaRPr lang="pt-BR" sz="1800" dirty="0">
              <a:solidFill>
                <a:srgbClr val="8A181B"/>
              </a:solidFill>
              <a:latin typeface="Myriad Pro Light" panose="020B0603030403020204" pitchFamily="34" charset="0"/>
              <a:cs typeface="Myriad Hebrew" panose="01010101010101010101" pitchFamily="50" charset="-79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0" b="18230"/>
          <a:stretch>
            <a:fillRect/>
          </a:stretch>
        </p:blipFill>
        <p:spPr>
          <a:xfrm>
            <a:off x="4608328" y="1636814"/>
            <a:ext cx="4077544" cy="321966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77841" y="2482340"/>
            <a:ext cx="4681362" cy="1897877"/>
          </a:xfrm>
        </p:spPr>
        <p:txBody>
          <a:bodyPr/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Cardápio diversificado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Opções para dietas alternativas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Uso de ingredientes de primeira qualidade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Foco no cliente e suas necessidades</a:t>
            </a:r>
            <a:endParaRPr lang="pt-BR" dirty="0">
              <a:solidFill>
                <a:schemeClr val="bg2">
                  <a:lumMod val="50000"/>
                </a:schemeClr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843065" y="744279"/>
            <a:ext cx="1339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Quem somos...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030540" y="744279"/>
            <a:ext cx="1073881" cy="246221"/>
          </a:xfrm>
          <a:prstGeom prst="rect">
            <a:avLst/>
          </a:prstGeom>
          <a:solidFill>
            <a:schemeClr val="bg1"/>
          </a:solidFill>
          <a:effectLst>
            <a:glow rad="1905000">
              <a:schemeClr val="accent3">
                <a:satMod val="175000"/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Atendimento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219423" y="762385"/>
            <a:ext cx="1116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Diferenciais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347431" y="744278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Benefícios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cxnSp>
        <p:nvCxnSpPr>
          <p:cNvPr id="27" name="Conector reto 26"/>
          <p:cNvCxnSpPr/>
          <p:nvPr/>
        </p:nvCxnSpPr>
        <p:spPr>
          <a:xfrm flipH="1">
            <a:off x="3957714" y="744278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7437271" y="744278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Planos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cxnSp>
        <p:nvCxnSpPr>
          <p:cNvPr id="29" name="Conector reto 28"/>
          <p:cNvCxnSpPr/>
          <p:nvPr/>
        </p:nvCxnSpPr>
        <p:spPr>
          <a:xfrm flipH="1">
            <a:off x="5076360" y="775236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H="1">
            <a:off x="6208262" y="756215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7269742" y="756215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4066753" y="744278"/>
            <a:ext cx="8825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4055170" y="706595"/>
            <a:ext cx="914407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2887467" y="737015"/>
            <a:ext cx="894480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6241933" y="717596"/>
            <a:ext cx="1006549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7372525" y="714052"/>
            <a:ext cx="857692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6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323" y="1809161"/>
            <a:ext cx="4681362" cy="459175"/>
          </a:xfrm>
        </p:spPr>
        <p:txBody>
          <a:bodyPr anchor="t">
            <a:normAutofit/>
          </a:bodyPr>
          <a:lstStyle/>
          <a:p>
            <a:pPr algn="l"/>
            <a:r>
              <a:rPr lang="pt-BR" sz="1800" dirty="0" smtClean="0">
                <a:solidFill>
                  <a:srgbClr val="8A181B"/>
                </a:solidFill>
                <a:latin typeface="Myriad Pro Light" panose="020B0603030403020204" pitchFamily="34" charset="0"/>
                <a:cs typeface="Myriad Hebrew" panose="01010101010101010101" pitchFamily="50" charset="-79"/>
              </a:rPr>
              <a:t>Benefícios</a:t>
            </a:r>
            <a:endParaRPr lang="pt-BR" sz="1800" dirty="0">
              <a:solidFill>
                <a:srgbClr val="8A181B"/>
              </a:solidFill>
              <a:latin typeface="Myriad Pro Light" panose="020B0603030403020204" pitchFamily="34" charset="0"/>
              <a:cs typeface="Myriad Hebrew" panose="01010101010101010101" pitchFamily="50" charset="-79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7776"/>
          <a:stretch>
            <a:fillRect/>
          </a:stretch>
        </p:blipFill>
        <p:spPr>
          <a:xfrm>
            <a:off x="4997720" y="1876212"/>
            <a:ext cx="3525593" cy="2783841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40775" y="2340096"/>
            <a:ext cx="4034425" cy="1897877"/>
          </a:xfrm>
        </p:spPr>
        <p:txBody>
          <a:bodyPr/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Alimentação é política de Recursos Humanos e Saúde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O Almoço é a principal refeição dos brasileiros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Uma boa nutrição aumenta o rendimento dos funcionários, melhora a satisfação com o trabalho.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BR" dirty="0"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843065" y="744279"/>
            <a:ext cx="1339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Quem somos...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030540" y="744279"/>
            <a:ext cx="1073881" cy="246221"/>
          </a:xfrm>
          <a:prstGeom prst="rect">
            <a:avLst/>
          </a:prstGeom>
          <a:solidFill>
            <a:schemeClr val="bg1"/>
          </a:solidFill>
          <a:effectLst>
            <a:glow rad="1905000">
              <a:schemeClr val="accent3">
                <a:satMod val="175000"/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Atendimento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226195" y="755612"/>
            <a:ext cx="1116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Diferenciais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347431" y="744278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Benefícios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cxnSp>
        <p:nvCxnSpPr>
          <p:cNvPr id="27" name="Conector reto 26"/>
          <p:cNvCxnSpPr/>
          <p:nvPr/>
        </p:nvCxnSpPr>
        <p:spPr>
          <a:xfrm flipH="1">
            <a:off x="3957714" y="744278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7437271" y="744278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Planos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cxnSp>
        <p:nvCxnSpPr>
          <p:cNvPr id="29" name="Conector reto 28"/>
          <p:cNvCxnSpPr/>
          <p:nvPr/>
        </p:nvCxnSpPr>
        <p:spPr>
          <a:xfrm flipH="1">
            <a:off x="5076360" y="775236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H="1">
            <a:off x="6208262" y="756215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7269742" y="756215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4066753" y="744278"/>
            <a:ext cx="8825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4055170" y="706595"/>
            <a:ext cx="914407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5190391" y="682829"/>
            <a:ext cx="894480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2848506" y="717596"/>
            <a:ext cx="1006549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7372525" y="714052"/>
            <a:ext cx="857692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4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61683" y="1739600"/>
            <a:ext cx="4681362" cy="459175"/>
          </a:xfrm>
        </p:spPr>
        <p:txBody>
          <a:bodyPr anchor="t">
            <a:normAutofit/>
          </a:bodyPr>
          <a:lstStyle/>
          <a:p>
            <a:pPr algn="l"/>
            <a:r>
              <a:rPr lang="pt-BR" sz="1800" dirty="0" smtClean="0">
                <a:solidFill>
                  <a:srgbClr val="8A181B"/>
                </a:solidFill>
                <a:latin typeface="Myriad Pro Light" panose="020B0603030403020204" pitchFamily="34" charset="0"/>
                <a:cs typeface="Myriad Hebrew" panose="01010101010101010101" pitchFamily="50" charset="-79"/>
              </a:rPr>
              <a:t>Planos:</a:t>
            </a:r>
            <a:endParaRPr lang="pt-BR" sz="1800" dirty="0">
              <a:solidFill>
                <a:srgbClr val="8A181B"/>
              </a:solidFill>
              <a:latin typeface="Myriad Pro Light" panose="020B0603030403020204" pitchFamily="34" charset="0"/>
              <a:cs typeface="Myriad Hebrew" panose="01010101010101010101" pitchFamily="50" charset="-79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54323" y="2490137"/>
            <a:ext cx="4034425" cy="1897877"/>
          </a:xfrm>
        </p:spPr>
        <p:txBody>
          <a:bodyPr/>
          <a:lstStyle/>
          <a:p>
            <a:pPr marL="171450" indent="-171450" fontAlgn="base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4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opções de pratos (3 opções fixas e 1 prato do dia)</a:t>
            </a:r>
          </a:p>
          <a:p>
            <a:pPr marL="171450" indent="-171450"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1 guarnição</a:t>
            </a:r>
          </a:p>
          <a:p>
            <a:pPr marL="171450" indent="-171450"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 saladas</a:t>
            </a:r>
          </a:p>
          <a:p>
            <a:pPr marL="171450" indent="-171450"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1 sobremesa</a:t>
            </a:r>
          </a:p>
          <a:p>
            <a:pPr marL="171450" indent="-171450"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Suco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4323" y="2190055"/>
            <a:ext cx="68018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Básico: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Espaço Reservado para Texto 3"/>
          <p:cNvSpPr txBox="1">
            <a:spLocks/>
          </p:cNvSpPr>
          <p:nvPr/>
        </p:nvSpPr>
        <p:spPr>
          <a:xfrm>
            <a:off x="4950403" y="2490137"/>
            <a:ext cx="4034425" cy="1897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5 opções de pratos (3 fixos e 2 pratos do dia)</a:t>
            </a:r>
          </a:p>
          <a:p>
            <a:pPr marL="171450" indent="-171450"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 guarnições</a:t>
            </a:r>
          </a:p>
          <a:p>
            <a:pPr marL="171450" indent="-171450"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 saladas</a:t>
            </a:r>
          </a:p>
          <a:p>
            <a:pPr marL="171450" indent="-171450"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2 sobremesas</a:t>
            </a:r>
          </a:p>
          <a:p>
            <a:pPr marL="171450" indent="-171450"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Suco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950403" y="2190055"/>
            <a:ext cx="87325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Premium: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843065" y="744279"/>
            <a:ext cx="1339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Quem somos...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030540" y="744279"/>
            <a:ext cx="1073881" cy="246221"/>
          </a:xfrm>
          <a:prstGeom prst="rect">
            <a:avLst/>
          </a:prstGeom>
          <a:solidFill>
            <a:schemeClr val="bg1"/>
          </a:solidFill>
          <a:effectLst>
            <a:glow rad="1905000">
              <a:schemeClr val="accent3">
                <a:satMod val="175000"/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Atendimento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226195" y="755612"/>
            <a:ext cx="1116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Diferenciais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347431" y="744278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Benefícios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cxnSp>
        <p:nvCxnSpPr>
          <p:cNvPr id="29" name="Conector reto 28"/>
          <p:cNvCxnSpPr/>
          <p:nvPr/>
        </p:nvCxnSpPr>
        <p:spPr>
          <a:xfrm flipH="1">
            <a:off x="3957714" y="744278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7437271" y="744278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8A181B"/>
                </a:solidFill>
                <a:latin typeface="Myriad Hebrew" panose="01010101010101010101" pitchFamily="50" charset="-79"/>
                <a:cs typeface="Myriad Hebrew" panose="01010101010101010101" pitchFamily="50" charset="-79"/>
              </a:rPr>
              <a:t>Planos</a:t>
            </a:r>
            <a:endParaRPr lang="pt-BR" sz="1000" dirty="0">
              <a:solidFill>
                <a:srgbClr val="8A181B"/>
              </a:solidFill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  <p:cxnSp>
        <p:nvCxnSpPr>
          <p:cNvPr id="31" name="Conector reto 30"/>
          <p:cNvCxnSpPr/>
          <p:nvPr/>
        </p:nvCxnSpPr>
        <p:spPr>
          <a:xfrm flipH="1">
            <a:off x="5076360" y="775236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H="1">
            <a:off x="6208262" y="756215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7269742" y="756215"/>
            <a:ext cx="1771" cy="222346"/>
          </a:xfrm>
          <a:prstGeom prst="line">
            <a:avLst/>
          </a:prstGeom>
          <a:ln w="12700">
            <a:solidFill>
              <a:srgbClr val="8A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4066753" y="744278"/>
            <a:ext cx="8825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4055170" y="706595"/>
            <a:ext cx="914407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5190391" y="682829"/>
            <a:ext cx="894480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2778318" y="682829"/>
            <a:ext cx="1125751" cy="441544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6315884" y="714052"/>
            <a:ext cx="857692" cy="297712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9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07361" y="2072878"/>
            <a:ext cx="7207250" cy="425054"/>
          </a:xfrm>
        </p:spPr>
        <p:txBody>
          <a:bodyPr/>
          <a:lstStyle/>
          <a:p>
            <a:r>
              <a:rPr lang="pt-BR" dirty="0" smtClean="0">
                <a:solidFill>
                  <a:srgbClr val="8A181B"/>
                </a:solidFill>
                <a:latin typeface="Myriad Pro Light" panose="020B0603030403020204" pitchFamily="34" charset="0"/>
                <a:cs typeface="Myriad Hebrew" panose="01010101010101010101" pitchFamily="50" charset="-79"/>
              </a:rPr>
              <a:t>Natália Ferreira</a:t>
            </a:r>
            <a:endParaRPr lang="pt-BR" dirty="0">
              <a:solidFill>
                <a:srgbClr val="8A181B"/>
              </a:solidFill>
              <a:latin typeface="Myriad Pro Light" panose="020B0603030403020204" pitchFamily="34" charset="0"/>
              <a:cs typeface="Myriad Hebrew" panose="01010101010101010101" pitchFamily="50" charset="-79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2299" y="2513742"/>
            <a:ext cx="2727930" cy="683114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Myriad Hebrew" panose="01010101010101010101" pitchFamily="50" charset="-79"/>
                <a:cs typeface="Myriad Hebrew" panose="01010101010101010101" pitchFamily="50" charset="-79"/>
              </a:rPr>
              <a:t>Tel.: 15 3225 5087</a:t>
            </a:r>
          </a:p>
          <a:p>
            <a:r>
              <a:rPr lang="pt-BR" dirty="0" smtClean="0">
                <a:latin typeface="Myriad Hebrew" panose="01010101010101010101" pitchFamily="50" charset="-79"/>
                <a:cs typeface="Myriad Hebrew" panose="01010101010101010101" pitchFamily="50" charset="-79"/>
              </a:rPr>
              <a:t>Cel.: 15 997264338</a:t>
            </a:r>
          </a:p>
          <a:p>
            <a:r>
              <a:rPr lang="pt-BR" dirty="0">
                <a:latin typeface="Myriad Hebrew" panose="01010101010101010101" pitchFamily="50" charset="-79"/>
                <a:cs typeface="Myriad Hebrew" panose="01010101010101010101" pitchFamily="50" charset="-79"/>
              </a:rPr>
              <a:t>t</a:t>
            </a:r>
            <a:r>
              <a:rPr lang="pt-BR" dirty="0" smtClean="0">
                <a:latin typeface="Myriad Hebrew" panose="01010101010101010101" pitchFamily="50" charset="-79"/>
                <a:cs typeface="Myriad Hebrew" panose="01010101010101010101" pitchFamily="50" charset="-79"/>
              </a:rPr>
              <a:t>erraco3.restaurante@hotmail.com</a:t>
            </a:r>
            <a:endParaRPr lang="pt-BR" dirty="0">
              <a:latin typeface="Myriad Hebrew" panose="01010101010101010101" pitchFamily="50" charset="-79"/>
              <a:cs typeface="Myriad Hebrew" panose="01010101010101010101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92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208</Words>
  <Application>Microsoft Office PowerPoint</Application>
  <PresentationFormat>Apresentação na tela (16:9)</PresentationFormat>
  <Paragraphs>65</Paragraphs>
  <Slides>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Myriad Hebrew</vt:lpstr>
      <vt:lpstr>Myriad Pro Light</vt:lpstr>
      <vt:lpstr>Wingdings</vt:lpstr>
      <vt:lpstr>Tema do Office</vt:lpstr>
      <vt:lpstr>Apresentação Comercial</vt:lpstr>
      <vt:lpstr>Quem somos...</vt:lpstr>
      <vt:lpstr>Nosso Atendimento</vt:lpstr>
      <vt:lpstr>Nossos diferenciais</vt:lpstr>
      <vt:lpstr>Benefícios</vt:lpstr>
      <vt:lpstr>Planos:</vt:lpstr>
      <vt:lpstr>Natália Ferreira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Comercial</dc:title>
  <dc:creator>gustavo abramosviz paulo pereira</dc:creator>
  <cp:lastModifiedBy>gustavo abramosviz paulo pereira</cp:lastModifiedBy>
  <cp:revision>20</cp:revision>
  <dcterms:created xsi:type="dcterms:W3CDTF">2014-12-01T13:51:46Z</dcterms:created>
  <dcterms:modified xsi:type="dcterms:W3CDTF">2015-02-20T18:23:43Z</dcterms:modified>
</cp:coreProperties>
</file>